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7" r:id="rId2"/>
    <p:sldId id="266" r:id="rId3"/>
    <p:sldId id="263" r:id="rId4"/>
    <p:sldId id="264" r:id="rId5"/>
    <p:sldId id="265" r:id="rId6"/>
    <p:sldId id="261" r:id="rId7"/>
    <p:sldId id="257" r:id="rId8"/>
    <p:sldId id="258" r:id="rId9"/>
    <p:sldId id="262" r:id="rId10"/>
    <p:sldId id="256" r:id="rId11"/>
    <p:sldId id="260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6945D-076C-CF42-9A7A-EC67C84B6D1A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2CA8D-B6E8-6A48-9ED8-A9A55D287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5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Thumbs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2CA8D-B6E8-6A48-9ED8-A9A55D287B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53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Wave and bring down fingers.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2CA8D-B6E8-6A48-9ED8-A9A55D287B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37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Tap fingers on the 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2CA8D-B6E8-6A48-9ED8-A9A55D287B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37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Thumbs down.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2CA8D-B6E8-6A48-9ED8-A9A55D287B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6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Wipe brow.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2CA8D-B6E8-6A48-9ED8-A9A55D287B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4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2CA8D-B6E8-6A48-9ED8-A9A55D287B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99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hand back and forth.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2CA8D-B6E8-6A48-9ED8-A9A55D287B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52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a cloud.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2CA8D-B6E8-6A48-9ED8-A9A55D287B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75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hands like wipers.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2CA8D-B6E8-6A48-9ED8-A9A55D287B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35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Hula arms.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2CA8D-B6E8-6A48-9ED8-A9A55D287B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51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lightning bolt.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2CA8D-B6E8-6A48-9ED8-A9A55D287B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5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DD9C-C89D-D442-B641-2303A97320F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3F3C-B36B-3244-B75A-2A4F0F58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2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DD9C-C89D-D442-B641-2303A97320F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3F3C-B36B-3244-B75A-2A4F0F58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0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DD9C-C89D-D442-B641-2303A97320F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3F3C-B36B-3244-B75A-2A4F0F58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2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DD9C-C89D-D442-B641-2303A97320F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3F3C-B36B-3244-B75A-2A4F0F58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DD9C-C89D-D442-B641-2303A97320F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3F3C-B36B-3244-B75A-2A4F0F58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DD9C-C89D-D442-B641-2303A97320F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3F3C-B36B-3244-B75A-2A4F0F58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DD9C-C89D-D442-B641-2303A97320F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3F3C-B36B-3244-B75A-2A4F0F58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DD9C-C89D-D442-B641-2303A97320F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3F3C-B36B-3244-B75A-2A4F0F58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6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DD9C-C89D-D442-B641-2303A97320F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3F3C-B36B-3244-B75A-2A4F0F58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3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DD9C-C89D-D442-B641-2303A97320F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3F3C-B36B-3244-B75A-2A4F0F58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6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DD9C-C89D-D442-B641-2303A97320F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3F3C-B36B-3244-B75A-2A4F0F58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1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C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0DD9C-C89D-D442-B641-2303A97320F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43F3C-B36B-3244-B75A-2A4F0F58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4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63" y="214406"/>
            <a:ext cx="4380007" cy="434265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450353" y="4557060"/>
            <a:ext cx="46915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Hace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 </a:t>
            </a:r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buen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 </a:t>
            </a:r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tiempo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.</a:t>
            </a:r>
            <a:endParaRPr lang="en-US" sz="7200" dirty="0">
              <a:ln w="28575" cmpd="sng">
                <a:solidFill>
                  <a:schemeClr val="tx1"/>
                </a:solidFill>
              </a:ln>
              <a:solidFill>
                <a:schemeClr val="bg1"/>
              </a:solidFill>
              <a:latin typeface="bubbleboddy Fat"/>
              <a:cs typeface="bubbleboddy Fat"/>
            </a:endParaRPr>
          </a:p>
        </p:txBody>
      </p:sp>
    </p:spTree>
    <p:extLst>
      <p:ext uri="{BB962C8B-B14F-4D97-AF65-F5344CB8AC3E}">
        <p14:creationId xmlns:p14="http://schemas.microsoft.com/office/powerpoint/2010/main" val="450888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608" y="200099"/>
            <a:ext cx="4586567" cy="438684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450353" y="4616822"/>
            <a:ext cx="46915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Hay </a:t>
            </a:r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tormenta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.</a:t>
            </a:r>
            <a:endParaRPr lang="en-US" sz="7200" dirty="0">
              <a:ln w="28575" cmpd="sng">
                <a:solidFill>
                  <a:schemeClr val="tx1"/>
                </a:solidFill>
              </a:ln>
              <a:solidFill>
                <a:schemeClr val="bg1"/>
              </a:solidFill>
              <a:latin typeface="bubbleboddy Fat"/>
              <a:cs typeface="bubbleboddy Fat"/>
            </a:endParaRPr>
          </a:p>
        </p:txBody>
      </p:sp>
    </p:spTree>
    <p:extLst>
      <p:ext uri="{BB962C8B-B14F-4D97-AF65-F5344CB8AC3E}">
        <p14:creationId xmlns:p14="http://schemas.microsoft.com/office/powerpoint/2010/main" val="198587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908" y="254000"/>
            <a:ext cx="3832561" cy="41637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286000" y="4597083"/>
            <a:ext cx="46915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Está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 </a:t>
            </a:r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nevando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.</a:t>
            </a:r>
            <a:endParaRPr lang="en-US" sz="7200" dirty="0">
              <a:ln w="28575" cmpd="sng">
                <a:solidFill>
                  <a:schemeClr val="tx1"/>
                </a:solidFill>
              </a:ln>
              <a:solidFill>
                <a:schemeClr val="bg1"/>
              </a:solidFill>
              <a:latin typeface="bubbleboddy Fat"/>
              <a:cs typeface="bubbleboddy Fat"/>
            </a:endParaRPr>
          </a:p>
        </p:txBody>
      </p:sp>
    </p:spTree>
    <p:extLst>
      <p:ext uri="{BB962C8B-B14F-4D97-AF65-F5344CB8AC3E}">
        <p14:creationId xmlns:p14="http://schemas.microsoft.com/office/powerpoint/2010/main" val="319488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882" y="239059"/>
            <a:ext cx="4243294" cy="39892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96353" y="4288118"/>
            <a:ext cx="46915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Hay </a:t>
            </a:r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graniza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.</a:t>
            </a:r>
            <a:endParaRPr lang="en-US" sz="7200" dirty="0">
              <a:ln w="28575" cmpd="sng">
                <a:solidFill>
                  <a:schemeClr val="tx1"/>
                </a:solidFill>
              </a:ln>
              <a:solidFill>
                <a:schemeClr val="bg1"/>
              </a:solidFill>
              <a:latin typeface="bubbleboddy Fat"/>
              <a:cs typeface="bubbleboddy Fat"/>
            </a:endParaRPr>
          </a:p>
        </p:txBody>
      </p:sp>
    </p:spTree>
    <p:extLst>
      <p:ext uri="{BB962C8B-B14F-4D97-AF65-F5344CB8AC3E}">
        <p14:creationId xmlns:p14="http://schemas.microsoft.com/office/powerpoint/2010/main" val="262370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352" y="139700"/>
            <a:ext cx="4691529" cy="446218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450353" y="4601882"/>
            <a:ext cx="46915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Hace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 mal </a:t>
            </a:r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tiempo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.</a:t>
            </a:r>
            <a:endParaRPr lang="en-US" sz="7200" dirty="0">
              <a:ln w="28575" cmpd="sng">
                <a:solidFill>
                  <a:schemeClr val="tx1"/>
                </a:solidFill>
              </a:ln>
              <a:solidFill>
                <a:schemeClr val="bg1"/>
              </a:solidFill>
              <a:latin typeface="bubbleboddy Fat"/>
              <a:cs typeface="bubbleboddy Fat"/>
            </a:endParaRPr>
          </a:p>
        </p:txBody>
      </p:sp>
    </p:spTree>
    <p:extLst>
      <p:ext uri="{BB962C8B-B14F-4D97-AF65-F5344CB8AC3E}">
        <p14:creationId xmlns:p14="http://schemas.microsoft.com/office/powerpoint/2010/main" val="2665430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196" y="355880"/>
            <a:ext cx="4825627" cy="44551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450353" y="4990353"/>
            <a:ext cx="4691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Hace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 </a:t>
            </a:r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calor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.</a:t>
            </a:r>
            <a:endParaRPr lang="en-US" sz="7200" dirty="0">
              <a:ln w="28575" cmpd="sng">
                <a:solidFill>
                  <a:schemeClr val="tx1"/>
                </a:solidFill>
              </a:ln>
              <a:solidFill>
                <a:schemeClr val="bg1"/>
              </a:solidFill>
              <a:latin typeface="bubbleboddy Fat"/>
              <a:cs typeface="bubbleboddy Fat"/>
            </a:endParaRPr>
          </a:p>
        </p:txBody>
      </p:sp>
    </p:spTree>
    <p:extLst>
      <p:ext uri="{BB962C8B-B14F-4D97-AF65-F5344CB8AC3E}">
        <p14:creationId xmlns:p14="http://schemas.microsoft.com/office/powerpoint/2010/main" val="314404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540" y="348875"/>
            <a:ext cx="3491753" cy="435759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450353" y="4990353"/>
            <a:ext cx="4691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Hace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 </a:t>
            </a:r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fr</a:t>
            </a:r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ea typeface="Lucida Grande"/>
                <a:cs typeface="bubbleboddy Fat"/>
              </a:rPr>
              <a:t>í</a:t>
            </a:r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o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.</a:t>
            </a:r>
            <a:endParaRPr lang="en-US" sz="7200" dirty="0">
              <a:ln w="28575" cmpd="sng">
                <a:solidFill>
                  <a:schemeClr val="tx1"/>
                </a:solidFill>
              </a:ln>
              <a:solidFill>
                <a:schemeClr val="bg1"/>
              </a:solidFill>
              <a:latin typeface="bubbleboddy Fat"/>
              <a:cs typeface="bubbleboddy Fat"/>
            </a:endParaRPr>
          </a:p>
        </p:txBody>
      </p:sp>
    </p:spTree>
    <p:extLst>
      <p:ext uri="{BB962C8B-B14F-4D97-AF65-F5344CB8AC3E}">
        <p14:creationId xmlns:p14="http://schemas.microsoft.com/office/powerpoint/2010/main" val="3276652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497" y="229944"/>
            <a:ext cx="3994150" cy="41926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450353" y="4452470"/>
            <a:ext cx="46915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Hace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 fr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ea typeface="Lucida Grande"/>
                <a:cs typeface="bubbleboddy Fat"/>
              </a:rPr>
              <a:t>esco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.</a:t>
            </a:r>
            <a:endParaRPr lang="en-US" sz="7200" dirty="0">
              <a:ln w="28575" cmpd="sng">
                <a:solidFill>
                  <a:schemeClr val="tx1"/>
                </a:solidFill>
              </a:ln>
              <a:solidFill>
                <a:schemeClr val="bg1"/>
              </a:solidFill>
              <a:latin typeface="bubbleboddy Fat"/>
              <a:cs typeface="bubbleboddy Fat"/>
            </a:endParaRPr>
          </a:p>
        </p:txBody>
      </p:sp>
    </p:spTree>
    <p:extLst>
      <p:ext uri="{BB962C8B-B14F-4D97-AF65-F5344CB8AC3E}">
        <p14:creationId xmlns:p14="http://schemas.microsoft.com/office/powerpoint/2010/main" val="368397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353" y="199464"/>
            <a:ext cx="4394948" cy="43127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450353" y="4990353"/>
            <a:ext cx="4691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Hace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 sol.</a:t>
            </a:r>
            <a:endParaRPr lang="en-US" sz="7200" dirty="0">
              <a:ln w="28575" cmpd="sng">
                <a:solidFill>
                  <a:schemeClr val="tx1"/>
                </a:solidFill>
              </a:ln>
              <a:solidFill>
                <a:schemeClr val="bg1"/>
              </a:solidFill>
              <a:latin typeface="bubbleboddy Fat"/>
              <a:cs typeface="bubbleboddy Fat"/>
            </a:endParaRPr>
          </a:p>
        </p:txBody>
      </p:sp>
    </p:spTree>
    <p:extLst>
      <p:ext uri="{BB962C8B-B14F-4D97-AF65-F5344CB8AC3E}">
        <p14:creationId xmlns:p14="http://schemas.microsoft.com/office/powerpoint/2010/main" val="328247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86" y="516255"/>
            <a:ext cx="6270625" cy="38615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390588" y="4467412"/>
            <a:ext cx="46915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Está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 </a:t>
            </a:r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nublado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.</a:t>
            </a:r>
            <a:endParaRPr lang="en-US" sz="7200" dirty="0">
              <a:ln w="28575" cmpd="sng">
                <a:solidFill>
                  <a:schemeClr val="tx1"/>
                </a:solidFill>
              </a:ln>
              <a:solidFill>
                <a:schemeClr val="bg1"/>
              </a:solidFill>
              <a:latin typeface="bubbleboddy Fat"/>
              <a:cs typeface="bubbleboddy Fat"/>
            </a:endParaRPr>
          </a:p>
        </p:txBody>
      </p:sp>
    </p:spTree>
    <p:extLst>
      <p:ext uri="{BB962C8B-B14F-4D97-AF65-F5344CB8AC3E}">
        <p14:creationId xmlns:p14="http://schemas.microsoft.com/office/powerpoint/2010/main" val="179771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737" y="251385"/>
            <a:ext cx="3506321" cy="40516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450353" y="4332940"/>
            <a:ext cx="46915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Está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 </a:t>
            </a:r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lloviendo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.</a:t>
            </a:r>
            <a:endParaRPr lang="en-US" sz="7200" dirty="0">
              <a:ln w="28575" cmpd="sng">
                <a:solidFill>
                  <a:schemeClr val="tx1"/>
                </a:solidFill>
              </a:ln>
              <a:solidFill>
                <a:schemeClr val="bg1"/>
              </a:solidFill>
              <a:latin typeface="bubbleboddy Fat"/>
              <a:cs typeface="bubbleboddy Fat"/>
            </a:endParaRPr>
          </a:p>
        </p:txBody>
      </p:sp>
    </p:spTree>
    <p:extLst>
      <p:ext uri="{BB962C8B-B14F-4D97-AF65-F5344CB8AC3E}">
        <p14:creationId xmlns:p14="http://schemas.microsoft.com/office/powerpoint/2010/main" val="134564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62" y="239376"/>
            <a:ext cx="4752509" cy="413838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300942" y="4400265"/>
            <a:ext cx="46915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Hace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 </a:t>
            </a:r>
            <a:r>
              <a:rPr lang="en-US" sz="7200" dirty="0" err="1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viento</a:t>
            </a:r>
            <a:r>
              <a:rPr lang="en-US" sz="7200" dirty="0" smtClean="0">
                <a:ln w="28575" cmpd="sng">
                  <a:solidFill>
                    <a:schemeClr val="tx1"/>
                  </a:solidFill>
                </a:ln>
                <a:solidFill>
                  <a:schemeClr val="bg1"/>
                </a:solidFill>
                <a:latin typeface="bubbleboddy Fat"/>
                <a:cs typeface="bubbleboddy Fat"/>
              </a:rPr>
              <a:t>.</a:t>
            </a:r>
            <a:endParaRPr lang="en-US" sz="7200" dirty="0">
              <a:ln w="28575" cmpd="sng">
                <a:solidFill>
                  <a:schemeClr val="tx1"/>
                </a:solidFill>
              </a:ln>
              <a:solidFill>
                <a:schemeClr val="bg1"/>
              </a:solidFill>
              <a:latin typeface="bubbleboddy Fat"/>
              <a:cs typeface="bubbleboddy Fat"/>
            </a:endParaRPr>
          </a:p>
        </p:txBody>
      </p:sp>
    </p:spTree>
    <p:extLst>
      <p:ext uri="{BB962C8B-B14F-4D97-AF65-F5344CB8AC3E}">
        <p14:creationId xmlns:p14="http://schemas.microsoft.com/office/powerpoint/2010/main" val="165233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93</Words>
  <Application>Microsoft Macintosh PowerPoint</Application>
  <PresentationFormat>On-screen Show (4:3)</PresentationFormat>
  <Paragraphs>34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Prichard</dc:creator>
  <cp:lastModifiedBy>Lisa Prichard</cp:lastModifiedBy>
  <cp:revision>11</cp:revision>
  <dcterms:created xsi:type="dcterms:W3CDTF">2013-11-25T01:29:09Z</dcterms:created>
  <dcterms:modified xsi:type="dcterms:W3CDTF">2013-11-26T20:44:16Z</dcterms:modified>
</cp:coreProperties>
</file>